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9" r:id="rId4"/>
    <p:sldId id="283" r:id="rId5"/>
    <p:sldId id="286" r:id="rId6"/>
    <p:sldId id="282" r:id="rId7"/>
    <p:sldId id="281" r:id="rId8"/>
    <p:sldId id="287" r:id="rId9"/>
    <p:sldId id="284" r:id="rId10"/>
    <p:sldId id="280" r:id="rId11"/>
    <p:sldId id="257" r:id="rId12"/>
    <p:sldId id="259" r:id="rId13"/>
    <p:sldId id="258" r:id="rId14"/>
    <p:sldId id="260" r:id="rId15"/>
    <p:sldId id="261" r:id="rId16"/>
    <p:sldId id="263" r:id="rId17"/>
    <p:sldId id="266" r:id="rId18"/>
    <p:sldId id="277" r:id="rId19"/>
    <p:sldId id="269" r:id="rId20"/>
    <p:sldId id="272" r:id="rId21"/>
    <p:sldId id="274" r:id="rId22"/>
    <p:sldId id="275" r:id="rId23"/>
    <p:sldId id="271" r:id="rId24"/>
    <p:sldId id="276" r:id="rId25"/>
    <p:sldId id="28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1" autoAdjust="0"/>
  </p:normalViewPr>
  <p:slideViewPr>
    <p:cSldViewPr>
      <p:cViewPr>
        <p:scale>
          <a:sx n="76" d="100"/>
          <a:sy n="76" d="100"/>
        </p:scale>
        <p:origin x="-33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9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68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5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69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5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847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4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37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1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67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E491-5A31-4D2F-AF8F-5D5E947ACB50}" type="datetimeFigureOut">
              <a:rPr lang="cs-CZ" smtClean="0"/>
              <a:t>21.9.2020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70FB-19FE-40B2-A8A3-CC8EFF170A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41168"/>
            <a:ext cx="5486400" cy="42617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Ladislava Klásková</a:t>
            </a:r>
            <a:br>
              <a:rPr lang="cs-CZ" sz="2800" dirty="0"/>
            </a:br>
            <a:r>
              <a:rPr lang="cs-CZ" sz="2800" dirty="0" err="1"/>
              <a:t>roz</a:t>
            </a:r>
            <a:r>
              <a:rPr lang="cs-CZ" sz="2800" dirty="0"/>
              <a:t>. Matějová</a:t>
            </a:r>
          </a:p>
        </p:txBody>
      </p:sp>
      <p:pic>
        <p:nvPicPr>
          <p:cNvPr id="7" name="Obrázek 6" descr="Obsah obrázku interiér, muž, osoba, nošení&#10;&#10;Popis byl vytvořen automaticky">
            <a:extLst>
              <a:ext uri="{FF2B5EF4-FFF2-40B4-BE49-F238E27FC236}">
                <a16:creationId xmlns:a16="http://schemas.microsoft.com/office/drawing/2014/main" xmlns="" id="{396268BB-2211-45E5-BB84-EBF4A366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312" y="685800"/>
            <a:ext cx="4867944" cy="3650958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Autofit/>
          </a:bodyPr>
          <a:lstStyle/>
          <a:p>
            <a:r>
              <a:rPr lang="cs-CZ" sz="2400" dirty="0"/>
              <a:t>Život Ladislavy Kláskové</a:t>
            </a:r>
          </a:p>
          <a:p>
            <a:r>
              <a:rPr lang="cs-CZ" sz="2400" dirty="0"/>
              <a:t>Vzpomínky na osvobození</a:t>
            </a:r>
          </a:p>
        </p:txBody>
      </p:sp>
    </p:spTree>
    <p:extLst>
      <p:ext uri="{BB962C8B-B14F-4D97-AF65-F5344CB8AC3E}">
        <p14:creationId xmlns:p14="http://schemas.microsoft.com/office/powerpoint/2010/main" val="9824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0A0E5C-855D-4FA2-ADA3-278E54DF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Stará Poruba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7E2DBD-0653-45F5-B3E3-FD85CC87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Tzv. Stará Poruba nejstarší částí dnešní ostravské čtvrti Poruba (kořeny ve 13.století)</a:t>
            </a:r>
          </a:p>
          <a:p>
            <a:r>
              <a:rPr lang="cs-CZ" dirty="0"/>
              <a:t>V době osvobození Poruba samostatnou vesnicí</a:t>
            </a:r>
          </a:p>
          <a:p>
            <a:r>
              <a:rPr lang="cs-CZ" dirty="0"/>
              <a:t>Připojení k Ostravě 1957</a:t>
            </a:r>
          </a:p>
        </p:txBody>
      </p:sp>
    </p:spTree>
    <p:extLst>
      <p:ext uri="{BB962C8B-B14F-4D97-AF65-F5344CB8AC3E}">
        <p14:creationId xmlns:p14="http://schemas.microsoft.com/office/powerpoint/2010/main" val="13535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Bombardování Staré Poruby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27.4. 1945 příchod Rudé armády od Hrabyně</a:t>
            </a:r>
          </a:p>
          <a:p>
            <a:r>
              <a:rPr lang="cs-CZ" dirty="0"/>
              <a:t>Vybombardování továrny Ignáce Blažeje na výrobu nábytku</a:t>
            </a:r>
          </a:p>
          <a:p>
            <a:r>
              <a:rPr lang="cs-CZ" dirty="0"/>
              <a:t>Vybombardovaní sousední stodoly u domu paní Kláskové </a:t>
            </a:r>
          </a:p>
          <a:p>
            <a:pPr>
              <a:buFontTx/>
              <a:buChar char="-"/>
            </a:pPr>
            <a:r>
              <a:rPr lang="cs-CZ" dirty="0"/>
              <a:t>Velká tlaková vlna</a:t>
            </a:r>
          </a:p>
          <a:p>
            <a:pPr>
              <a:buFontTx/>
              <a:buChar char="-"/>
            </a:pPr>
            <a:r>
              <a:rPr lang="cs-CZ" dirty="0"/>
              <a:t>Děti schované pod šicím strojem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63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Bombardování domu paní Kláskové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Zbombardována stodola, jinak dům nepoškozen</a:t>
            </a:r>
          </a:p>
          <a:p>
            <a:r>
              <a:rPr lang="cs-CZ" dirty="0"/>
              <a:t>Strýcové, kteří se nestihli schovat v krytu, uhasili hořící stodolu, a tak se oheň nerozšířil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73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Kryt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V domě žádné sklepy – nutnost postavení krytu (u dnešní nemocniční prádelny) </a:t>
            </a:r>
          </a:p>
          <a:p>
            <a:r>
              <a:rPr lang="pl-PL" dirty="0"/>
              <a:t>Vybudovány kryty pro celkem 6 rodin</a:t>
            </a:r>
          </a:p>
          <a:p>
            <a:r>
              <a:rPr lang="pl-PL" dirty="0"/>
              <a:t>V krytu strávili 2 dny</a:t>
            </a:r>
          </a:p>
          <a:p>
            <a:r>
              <a:rPr lang="cs-CZ" dirty="0"/>
              <a:t>Vybavení – dvoupatrové postele, malá kamínka na dřevo</a:t>
            </a:r>
          </a:p>
          <a:p>
            <a:r>
              <a:rPr lang="cs-CZ" dirty="0"/>
              <a:t>Rodina nevlastnila zbraň na obranu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10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Přesun do krytu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Rychlý, nebezpečný (střelba)</a:t>
            </a:r>
          </a:p>
          <a:p>
            <a:r>
              <a:rPr lang="cs-CZ" dirty="0"/>
              <a:t>Matka, otec, malá Ladislava, mladší bratr</a:t>
            </a:r>
          </a:p>
          <a:p>
            <a:r>
              <a:rPr lang="cs-CZ" dirty="0"/>
              <a:t>Úkryt i pro přítelkyně strýců </a:t>
            </a:r>
          </a:p>
          <a:p>
            <a:r>
              <a:rPr lang="cs-CZ" dirty="0"/>
              <a:t>Babička čekala na mladší syny (strýce) - nestihli přesun do krytu, zůstali v domě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Příhoda bratra s prstýnkem v krytu a příchod sovětských vojáků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Jedna z přítelkyň strýců navlékla bratrovi malý prstýnek na prst - otok </a:t>
            </a:r>
          </a:p>
          <a:p>
            <a:r>
              <a:rPr lang="cs-CZ" dirty="0"/>
              <a:t>Otec šel s hrníčkem pro vodu do potůčku, aby ochladil otok</a:t>
            </a:r>
          </a:p>
          <a:p>
            <a:r>
              <a:rPr lang="cs-CZ" dirty="0"/>
              <a:t>U potoka střet s vojáky  Rudé armády</a:t>
            </a:r>
          </a:p>
          <a:p>
            <a:r>
              <a:rPr lang="cs-CZ" dirty="0"/>
              <a:t>Domněnka, že otec je Němec </a:t>
            </a:r>
          </a:p>
          <a:p>
            <a:r>
              <a:rPr lang="cs-CZ" dirty="0"/>
              <a:t>Vysvětlení nedorozumění  a příchod vojáků do krytu – první setkání se sovětskými  vojáky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39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Příhoda se sovětskými vojáky doma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 příchodu domů dům obsazen sovětskými vojáky</a:t>
            </a:r>
          </a:p>
          <a:p>
            <a:r>
              <a:rPr lang="cs-CZ" dirty="0"/>
              <a:t>Rodina přesunuta do komory</a:t>
            </a:r>
          </a:p>
          <a:p>
            <a:r>
              <a:rPr lang="cs-CZ" dirty="0"/>
              <a:t>Vojáci zásobovali rodinu jídlem (boršč, pirohy) </a:t>
            </a:r>
          </a:p>
          <a:p>
            <a:r>
              <a:rPr lang="cs-CZ" dirty="0"/>
              <a:t>Vaření obstarávala sovětská vojačka, vařila skvěle </a:t>
            </a:r>
          </a:p>
          <a:p>
            <a:r>
              <a:rPr lang="cs-CZ" dirty="0"/>
              <a:t>Dobré vztahy – sovětské vojáky vnímali jako osvoboditele</a:t>
            </a:r>
          </a:p>
          <a:p>
            <a:r>
              <a:rPr lang="cs-CZ" dirty="0"/>
              <a:t>Po pár dnech přesun vojsk směrem do centra Ostravy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91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 Příhoda s dědou a důstojníkem Wehrmachtu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babiččině domě se krátce usadili ustupující Němci (asi 50 vojáků)</a:t>
            </a:r>
          </a:p>
          <a:p>
            <a:r>
              <a:rPr lang="cs-CZ" dirty="0"/>
              <a:t>Vojáci obsadili stodolu, rakouský důstojník se ubytoval v domě</a:t>
            </a:r>
          </a:p>
          <a:p>
            <a:r>
              <a:rPr lang="cs-CZ" dirty="0"/>
              <a:t> Dědeček byl v práci, přišel domů v noci</a:t>
            </a:r>
          </a:p>
          <a:p>
            <a:r>
              <a:rPr lang="cs-CZ" dirty="0"/>
              <a:t>Záměna spícího důstojníka v obývacím pokoji za zetě z jižní Moravy</a:t>
            </a:r>
          </a:p>
        </p:txBody>
      </p:sp>
    </p:spTree>
    <p:extLst>
      <p:ext uri="{BB962C8B-B14F-4D97-AF65-F5344CB8AC3E}">
        <p14:creationId xmlns:p14="http://schemas.microsoft.com/office/powerpoint/2010/main" val="356637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3FA4E8-270C-4F31-BA6D-4349D985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 Příhoda s dědou a důstojníkem Wehrmachtu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A3A53F-EF70-4CF1-B5DC-E3558DBC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Povídání až do rána – o válce, rodině, příjemný rozhovor</a:t>
            </a:r>
          </a:p>
          <a:p>
            <a:r>
              <a:rPr lang="cs-CZ" dirty="0"/>
              <a:t>Druhý den důstojník nalezen v sousední zahradě zastřelen (nález - malá Ladislava se sestřenicí)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27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Vnímání osvobozování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Přesun Němců s vozy a koňmi, několikrát tam a zpět (postup fronty)</a:t>
            </a:r>
          </a:p>
          <a:p>
            <a:r>
              <a:rPr lang="cs-CZ" dirty="0"/>
              <a:t>Obyvatelé Poruby se obávali letadlových náletů, ne tanků</a:t>
            </a:r>
          </a:p>
          <a:p>
            <a:r>
              <a:rPr lang="cs-CZ" dirty="0"/>
              <a:t> Tanky neviděli, ty přijížděly jinou částí Poruby (po dnešní Opavské ulici)</a:t>
            </a:r>
          </a:p>
          <a:p>
            <a:r>
              <a:rPr lang="cs-CZ" dirty="0"/>
              <a:t>Po příchodu Rudé armády nálada mezi obyvateli radostná (i přes ztráty materiální i na lidských životech ve všech rodinách)</a:t>
            </a:r>
          </a:p>
        </p:txBody>
      </p:sp>
    </p:spTree>
    <p:extLst>
      <p:ext uri="{BB962C8B-B14F-4D97-AF65-F5344CB8AC3E}">
        <p14:creationId xmlns:p14="http://schemas.microsoft.com/office/powerpoint/2010/main" val="280350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Narození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Narozena 21.7. 1937</a:t>
            </a:r>
          </a:p>
          <a:p>
            <a:r>
              <a:rPr lang="cs-CZ" dirty="0"/>
              <a:t>Porod doma, ne v porodnici</a:t>
            </a:r>
          </a:p>
          <a:p>
            <a:r>
              <a:rPr lang="cs-CZ" dirty="0"/>
              <a:t>Nejstarší ze tří dětí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fotka, dívka, medvěd, staré&#10;&#10;Popis byl vytvořen automaticky">
            <a:extLst>
              <a:ext uri="{FF2B5EF4-FFF2-40B4-BE49-F238E27FC236}">
                <a16:creationId xmlns:a16="http://schemas.microsoft.com/office/drawing/2014/main" xmlns="" id="{1383DEAB-ACD3-4980-B630-5B4C1B709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99794"/>
            <a:ext cx="2182017" cy="51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7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Vzpomínky na život za války</a:t>
            </a:r>
            <a:br>
              <a:rPr lang="cs-CZ" u="sng" dirty="0"/>
            </a:br>
            <a:r>
              <a:rPr lang="cs-CZ" u="sng" dirty="0"/>
              <a:t>Cesta do Ostravy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Svinově hranice mezi Sudetami a Protektorátem</a:t>
            </a:r>
          </a:p>
          <a:p>
            <a:r>
              <a:rPr lang="cs-CZ" dirty="0"/>
              <a:t>Návštěvy s babičkou u strýce v Moravské Ostravě - přechod přes hranici  </a:t>
            </a:r>
          </a:p>
        </p:txBody>
      </p:sp>
    </p:spTree>
    <p:extLst>
      <p:ext uri="{BB962C8B-B14F-4D97-AF65-F5344CB8AC3E}">
        <p14:creationId xmlns:p14="http://schemas.microsoft.com/office/powerpoint/2010/main" val="103120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Vzpomínky na život za války Zásobování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Zásobování selhávalo, obyvatelstvo ve městě na tom bylo mnohem hůř než na vesnici </a:t>
            </a:r>
          </a:p>
          <a:p>
            <a:r>
              <a:rPr lang="cs-CZ" dirty="0"/>
              <a:t>Doma netrpěli nedostatkem - vlastní hospodářství, soběstačnost </a:t>
            </a:r>
          </a:p>
          <a:p>
            <a:r>
              <a:rPr lang="cs-CZ" dirty="0"/>
              <a:t>Podpora rodiny ve městě potravinami</a:t>
            </a:r>
          </a:p>
          <a:p>
            <a:r>
              <a:rPr lang="cs-CZ" dirty="0"/>
              <a:t>Přídělové lístky  na potraviny i ošacení</a:t>
            </a:r>
          </a:p>
          <a:p>
            <a:r>
              <a:rPr lang="cs-CZ" dirty="0"/>
              <a:t>Po osvobození rychle zprovozněny pekárny</a:t>
            </a:r>
          </a:p>
        </p:txBody>
      </p:sp>
    </p:spTree>
    <p:extLst>
      <p:ext uri="{BB962C8B-B14F-4D97-AF65-F5344CB8AC3E}">
        <p14:creationId xmlns:p14="http://schemas.microsoft.com/office/powerpoint/2010/main" val="1152890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/>
              <a:t>Osvobozování očima malé Ladislavy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pohledu dítěte - vybočení z normálního života</a:t>
            </a:r>
          </a:p>
          <a:p>
            <a:r>
              <a:rPr lang="cs-CZ" dirty="0"/>
              <a:t>Jako dítě – menší strach než dospělí (neuvědomovala si hrozící nebezpečí a možné důsledky)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29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Znovu do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Nástup do školy po osvobození v září 1945</a:t>
            </a:r>
          </a:p>
          <a:p>
            <a:r>
              <a:rPr lang="cs-CZ" dirty="0"/>
              <a:t>Do června 1945 se do školy nechodilo</a:t>
            </a:r>
          </a:p>
          <a:p>
            <a:r>
              <a:rPr lang="cs-CZ" dirty="0"/>
              <a:t>V Staré </a:t>
            </a:r>
            <a:r>
              <a:rPr lang="cs-CZ" dirty="0" err="1"/>
              <a:t>Porubě</a:t>
            </a:r>
            <a:r>
              <a:rPr lang="cs-CZ" dirty="0"/>
              <a:t> jen obecní škola</a:t>
            </a:r>
          </a:p>
          <a:p>
            <a:r>
              <a:rPr lang="cs-CZ" dirty="0"/>
              <a:t>Do měšťanky se chodilo do Svinova </a:t>
            </a:r>
          </a:p>
          <a:p>
            <a:r>
              <a:rPr lang="cs-CZ" dirty="0"/>
              <a:t>Nová </a:t>
            </a:r>
            <a:r>
              <a:rPr lang="cs-CZ" dirty="0" err="1"/>
              <a:t>měsťanská</a:t>
            </a:r>
            <a:r>
              <a:rPr lang="cs-CZ" dirty="0"/>
              <a:t> škola ještě ve výstavbě (dnešní Gymnázium </a:t>
            </a:r>
            <a:r>
              <a:rPr lang="cs-CZ" dirty="0" err="1"/>
              <a:t>čs.exilu</a:t>
            </a:r>
            <a:r>
              <a:rPr lang="cs-CZ" dirty="0"/>
              <a:t>) </a:t>
            </a:r>
          </a:p>
          <a:p>
            <a:r>
              <a:rPr lang="cs-CZ" dirty="0"/>
              <a:t>Příděly rybího tuku ve škole</a:t>
            </a:r>
          </a:p>
        </p:txBody>
      </p:sp>
    </p:spTree>
    <p:extLst>
      <p:ext uri="{BB962C8B-B14F-4D97-AF65-F5344CB8AC3E}">
        <p14:creationId xmlns:p14="http://schemas.microsoft.com/office/powerpoint/2010/main" val="392361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u="sng"/>
              <a:t>Vzkaz pamětnice pro dnešní a budoucí generace</a:t>
            </a:r>
          </a:p>
        </p:txBody>
      </p:sp>
      <p:pic>
        <p:nvPicPr>
          <p:cNvPr id="5" name="Obrázek 4" descr="Obsah obrázku interiér, osoba, muž, vsedě&#10;&#10;Popis byl vytvořen automaticky">
            <a:extLst>
              <a:ext uri="{FF2B5EF4-FFF2-40B4-BE49-F238E27FC236}">
                <a16:creationId xmlns:a16="http://schemas.microsoft.com/office/drawing/2014/main" xmlns="" id="{857AE807-34C9-42DC-BC56-98D774C03F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r="20290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„Dělejte všechno pro to, aby nedošlo k žádnému dalšímu válečnému konfliktu“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969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FCF7696-910C-432B-ABB6-5092BDAE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u="sng" dirty="0"/>
              <a:t>Nahrávání s pamětnicí</a:t>
            </a:r>
            <a:endParaRPr lang="en-US" u="sng" dirty="0"/>
          </a:p>
        </p:txBody>
      </p:sp>
      <p:pic>
        <p:nvPicPr>
          <p:cNvPr id="6" name="Zástupný obsah 5" descr="Obsah obrázku stůl, vsedě, osoba, interiér&#10;&#10;Popis byl vytvořen automaticky">
            <a:extLst>
              <a:ext uri="{FF2B5EF4-FFF2-40B4-BE49-F238E27FC236}">
                <a16:creationId xmlns:a16="http://schemas.microsoft.com/office/drawing/2014/main" xmlns="" id="{B95E6A47-36E7-49CC-B125-C616A1F0F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205"/>
            <a:ext cx="8229600" cy="3661953"/>
          </a:xfrm>
        </p:spPr>
      </p:pic>
    </p:spTree>
    <p:extLst>
      <p:ext uri="{BB962C8B-B14F-4D97-AF65-F5344CB8AC3E}">
        <p14:creationId xmlns:p14="http://schemas.microsoft.com/office/powerpoint/2010/main" val="9950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E32620-1394-450B-A5CD-F03533B1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u="sng" dirty="0"/>
              <a:t>Dětství</a:t>
            </a:r>
            <a:r>
              <a:rPr lang="cs-CZ" dirty="0"/>
              <a:t> </a:t>
            </a:r>
          </a:p>
        </p:txBody>
      </p:sp>
      <p:pic>
        <p:nvPicPr>
          <p:cNvPr id="9" name="Obrázek 8" descr="Obsah obrázku osoba, interiér, fotka, staré&#10;&#10;Popis byl vytvořen automaticky">
            <a:extLst>
              <a:ext uri="{FF2B5EF4-FFF2-40B4-BE49-F238E27FC236}">
                <a16:creationId xmlns:a16="http://schemas.microsoft.com/office/drawing/2014/main" xmlns="" id="{A204074B-3494-4A88-BCEF-D7CC157151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116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8BA049-EE46-4B62-AAB4-E586839D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/>
              <a:t>Hezké vzpomínky na dětství s rodinou a kamarády (lyžování, bruslení, plavání, lodičky…)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04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Škola a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Obecní škola v Porubě a měšťanská škola ve Svinově</a:t>
            </a:r>
          </a:p>
          <a:p>
            <a:r>
              <a:rPr lang="cs-CZ"/>
              <a:t>1952 Střední zdravotnická škola v Ostravě – Vítkovicích, obor Zdravotní laborantka (nový obor, tříletý, maturita již v 17 letech)</a:t>
            </a:r>
          </a:p>
          <a:p>
            <a:r>
              <a:rPr lang="cs-CZ"/>
              <a:t>Na střední škole získala přátelství na celý život, pravidelná setkávání dodnes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11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91E6F4-0D6D-45A4-8C26-49814F59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Škola a studium</a:t>
            </a:r>
          </a:p>
        </p:txBody>
      </p:sp>
      <p:pic>
        <p:nvPicPr>
          <p:cNvPr id="5" name="Zástupný obsah 4" descr="Obsah obrázku fotka, osoba, pózování, exteriér&#10;&#10;Popis byl vytvořen automaticky">
            <a:extLst>
              <a:ext uri="{FF2B5EF4-FFF2-40B4-BE49-F238E27FC236}">
                <a16:creationId xmlns:a16="http://schemas.microsoft.com/office/drawing/2014/main" xmlns="" id="{2EC59E71-FEA0-4A83-97A2-1D1C6EBA3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6" y="1600200"/>
            <a:ext cx="7944468" cy="4525963"/>
          </a:xfrm>
        </p:spPr>
      </p:pic>
    </p:spTree>
    <p:extLst>
      <p:ext uri="{BB962C8B-B14F-4D97-AF65-F5344CB8AC3E}">
        <p14:creationId xmlns:p14="http://schemas.microsoft.com/office/powerpoint/2010/main" val="123022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Zaměstnání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1955 první zaměstnání v nemocnici v Opavě, zde 1 rok </a:t>
            </a:r>
          </a:p>
          <a:p>
            <a:r>
              <a:rPr lang="cs-CZ" dirty="0"/>
              <a:t>1956 přestup do transfuzní stanice  v Ostravě - </a:t>
            </a:r>
            <a:r>
              <a:rPr lang="cs-CZ" dirty="0" err="1"/>
              <a:t>Fifejdách</a:t>
            </a:r>
            <a:endParaRPr lang="cs-CZ" dirty="0"/>
          </a:p>
          <a:p>
            <a:r>
              <a:rPr lang="cs-CZ" dirty="0"/>
              <a:t>Přesun transfuzní stanice do </a:t>
            </a:r>
            <a:r>
              <a:rPr lang="cs-CZ"/>
              <a:t>KÚNZ v Ostravě </a:t>
            </a:r>
            <a:r>
              <a:rPr lang="cs-CZ" dirty="0"/>
              <a:t>– </a:t>
            </a:r>
            <a:r>
              <a:rPr lang="cs-CZ" dirty="0" err="1"/>
              <a:t>Porubě</a:t>
            </a:r>
            <a:r>
              <a:rPr lang="cs-CZ" dirty="0"/>
              <a:t>, kde pracovala až do svých 55 let</a:t>
            </a:r>
          </a:p>
          <a:p>
            <a:r>
              <a:rPr lang="cs-CZ" dirty="0"/>
              <a:t>Výborný pracovní kolektiv, v práci spokojená</a:t>
            </a:r>
          </a:p>
          <a:p>
            <a:r>
              <a:rPr lang="cs-CZ" dirty="0"/>
              <a:t>1992 penze</a:t>
            </a:r>
          </a:p>
        </p:txBody>
      </p:sp>
    </p:spTree>
    <p:extLst>
      <p:ext uri="{BB962C8B-B14F-4D97-AF65-F5344CB8AC3E}">
        <p14:creationId xmlns:p14="http://schemas.microsoft.com/office/powerpoint/2010/main" val="25271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Rodina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1958 sňatek s Jaroslavem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Kláskem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osoba, muž, fotka, žena&#10;&#10;Popis byl vytvořen automaticky">
            <a:extLst>
              <a:ext uri="{FF2B5EF4-FFF2-40B4-BE49-F238E27FC236}">
                <a16:creationId xmlns:a16="http://schemas.microsoft.com/office/drawing/2014/main" xmlns="" id="{D89F216E-3192-4553-B3AD-ECC41ACF8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13486"/>
            <a:ext cx="2901957" cy="4352936"/>
          </a:xfrm>
          <a:prstGeom prst="rect">
            <a:avLst/>
          </a:prstGeom>
        </p:spPr>
      </p:pic>
      <p:pic>
        <p:nvPicPr>
          <p:cNvPr id="7" name="Obrázek 6" descr="Obsah obrázku osoba, interiér, stůl, žena&#10;&#10;Popis byl vytvořen automaticky">
            <a:extLst>
              <a:ext uri="{FF2B5EF4-FFF2-40B4-BE49-F238E27FC236}">
                <a16:creationId xmlns:a16="http://schemas.microsoft.com/office/drawing/2014/main" xmlns="" id="{485FFF22-1218-4035-BA29-4C3DEE1DE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13488"/>
            <a:ext cx="2901956" cy="43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0DD34D-A784-4B68-8B18-C28E3400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u="sng" dirty="0"/>
              <a:t>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7C6A27-A447-4DD4-8279-8963115B5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600"/>
              <a:t>1959  narození syna Tomáše a 1965 dcery Jarmily</a:t>
            </a:r>
          </a:p>
          <a:p>
            <a:pPr>
              <a:lnSpc>
                <a:spcPct val="90000"/>
              </a:lnSpc>
            </a:pPr>
            <a:r>
              <a:rPr lang="cs-CZ" sz="2600"/>
              <a:t>V současnosti se těší ze 4 vnoučat a 3 pravnoučat</a:t>
            </a:r>
          </a:p>
          <a:p>
            <a:pPr>
              <a:lnSpc>
                <a:spcPct val="90000"/>
              </a:lnSpc>
            </a:pPr>
            <a:r>
              <a:rPr lang="cs-CZ" sz="2600"/>
              <a:t>Rodina (včetně sestřenic a bratranců) hraje od dětství velmi důležitou roli</a:t>
            </a:r>
          </a:p>
          <a:p>
            <a:pPr>
              <a:lnSpc>
                <a:spcPct val="90000"/>
              </a:lnSpc>
            </a:pPr>
            <a:r>
              <a:rPr lang="cs-CZ" sz="2600"/>
              <a:t>Šťastné soužití s manželem Jaroslavem </a:t>
            </a:r>
          </a:p>
          <a:p>
            <a:pPr>
              <a:lnSpc>
                <a:spcPct val="90000"/>
              </a:lnSpc>
            </a:pPr>
            <a:endParaRPr lang="cs-CZ" sz="2600"/>
          </a:p>
        </p:txBody>
      </p:sp>
      <p:pic>
        <p:nvPicPr>
          <p:cNvPr id="5" name="Obrázek 4" descr="Obsah obrázku osoba, interiér, lidé, skupina&#10;&#10;Popis byl vytvořen automaticky">
            <a:extLst>
              <a:ext uri="{FF2B5EF4-FFF2-40B4-BE49-F238E27FC236}">
                <a16:creationId xmlns:a16="http://schemas.microsoft.com/office/drawing/2014/main" xmlns="" id="{3548D5F3-EE14-449B-8AEB-4AC809B3BB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56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5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Zájmy a koníčky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Především rodina a přátelé</a:t>
            </a:r>
          </a:p>
          <a:p>
            <a:r>
              <a:rPr lang="cs-CZ" dirty="0"/>
              <a:t>Největší koníček vaření a pečení</a:t>
            </a:r>
          </a:p>
          <a:p>
            <a:r>
              <a:rPr lang="cs-CZ" dirty="0"/>
              <a:t>Kino a divadlo </a:t>
            </a:r>
          </a:p>
          <a:p>
            <a:r>
              <a:rPr lang="cs-CZ" dirty="0"/>
              <a:t>Dříve zahrádka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4680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728</Words>
  <Application>Microsoft Office PowerPoint</Application>
  <PresentationFormat>Předvádění na obrazovce (4:3)</PresentationFormat>
  <Paragraphs>110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Ladislava Klásková roz. Matějová</vt:lpstr>
      <vt:lpstr>Narození</vt:lpstr>
      <vt:lpstr>Dětství </vt:lpstr>
      <vt:lpstr>Škola a studium</vt:lpstr>
      <vt:lpstr>Škola a studium</vt:lpstr>
      <vt:lpstr>Zaměstnání </vt:lpstr>
      <vt:lpstr>Rodina</vt:lpstr>
      <vt:lpstr>Rodina</vt:lpstr>
      <vt:lpstr>Zájmy a koníčky</vt:lpstr>
      <vt:lpstr>Stará Poruba</vt:lpstr>
      <vt:lpstr>Bombardování Staré Poruby</vt:lpstr>
      <vt:lpstr>Bombardování domu paní Kláskové</vt:lpstr>
      <vt:lpstr>Kryt</vt:lpstr>
      <vt:lpstr>Přesun do krytu</vt:lpstr>
      <vt:lpstr>Příhoda bratra s prstýnkem v krytu a příchod sovětských vojáků </vt:lpstr>
      <vt:lpstr>Příhoda se sovětskými vojáky doma</vt:lpstr>
      <vt:lpstr> Příhoda s dědou a důstojníkem Wehrmachtu </vt:lpstr>
      <vt:lpstr> Příhoda s dědou a důstojníkem Wehrmachtu</vt:lpstr>
      <vt:lpstr>Vnímání osvobozování</vt:lpstr>
      <vt:lpstr>Vzpomínky na život za války Cesta do Ostravy </vt:lpstr>
      <vt:lpstr>Vzpomínky na život za války Zásobování</vt:lpstr>
      <vt:lpstr>Osvobozování očima malé Ladislavy</vt:lpstr>
      <vt:lpstr>Znovu do školy</vt:lpstr>
      <vt:lpstr>Vzkaz pamětnice pro dnešní a budoucí generace</vt:lpstr>
      <vt:lpstr>Nahrávání s pamětnicí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Ladislava Klásková roz. Matějová</dc:title>
  <dc:creator>hajkova</dc:creator>
  <cp:lastModifiedBy>Spravce</cp:lastModifiedBy>
  <cp:revision>7</cp:revision>
  <dcterms:created xsi:type="dcterms:W3CDTF">2020-06-17T17:28:46Z</dcterms:created>
  <dcterms:modified xsi:type="dcterms:W3CDTF">2020-09-21T14:28:44Z</dcterms:modified>
</cp:coreProperties>
</file>